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8" r:id="rId8"/>
    <p:sldId id="267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8B3F7-16AF-4ABB-96CC-4185F11FF714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4CC8-B8A1-47E8-816B-8AE41B603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8B3F7-16AF-4ABB-96CC-4185F11FF714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4CC8-B8A1-47E8-816B-8AE41B603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8B3F7-16AF-4ABB-96CC-4185F11FF714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4CC8-B8A1-47E8-816B-8AE41B603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8B3F7-16AF-4ABB-96CC-4185F11FF714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4CC8-B8A1-47E8-816B-8AE41B603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8B3F7-16AF-4ABB-96CC-4185F11FF714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4CC8-B8A1-47E8-816B-8AE41B603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8B3F7-16AF-4ABB-96CC-4185F11FF714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4CC8-B8A1-47E8-816B-8AE41B603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8B3F7-16AF-4ABB-96CC-4185F11FF714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4CC8-B8A1-47E8-816B-8AE41B603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8B3F7-16AF-4ABB-96CC-4185F11FF714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4CC8-B8A1-47E8-816B-8AE41B603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8B3F7-16AF-4ABB-96CC-4185F11FF714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4CC8-B8A1-47E8-816B-8AE41B603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8B3F7-16AF-4ABB-96CC-4185F11FF714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4CC8-B8A1-47E8-816B-8AE41B603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8B3F7-16AF-4ABB-96CC-4185F11FF714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4CC8-B8A1-47E8-816B-8AE41B603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8B3F7-16AF-4ABB-96CC-4185F11FF714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34CC8-B8A1-47E8-816B-8AE41B603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571767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дошкольного образования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u="sng" dirty="0" smtClean="0">
                <a:latin typeface="Times New Roman" pitchFamily="18" charset="0"/>
                <a:cs typeface="Times New Roman" pitchFamily="18" charset="0"/>
              </a:rPr>
              <a:t>«МИР ОТКРЫТИЙ»</a:t>
            </a:r>
            <a:endParaRPr lang="ru-RU" sz="5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AutoShape 2" descr="http://img1.liveinternet.ru/images/attach/c/2/71/594/71594654_EFF31317D22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http://img1.liveinternet.ru/images/attach/c/2/71/594/71594654_EFF31317D22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0" name="AutoShape 6" descr="http://img1.liveinternet.ru/images/attach/c/2/71/594/71594654_EFF31317D22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2" name="AutoShape 8" descr="http://img1.liveinternet.ru/images/attach/c/2/71/594/71594654_EFF31317D22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4" name="AutoShape 10" descr="http://img1.liveinternet.ru/images/attach/c/2/71/594/71594654_EFF31317D22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6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357562"/>
            <a:ext cx="250033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785786" y="571480"/>
            <a:ext cx="79296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Программа «Мир открытий» предлагает объединить педагогов, детей и их родителей в единое содружество. Главное в этом сообществе - единство ценностей, целей и способов их достижения. Поэтому лишь согласованное видение задач воспитания, обучения и развития ребенка-дошкольника и понимание того, как решение данных задач повлияет на жизненный успех ребенка, позволяют создать единое образовательное пространство «семья - детский сад»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143008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«Мир открытий» –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Комплексная программа нового поколения, разработанная в соответствии с ФГОС ДО в ответ на запросы современного общества и семьи к воспитанию ребенка от младенчества до поступления в школу.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Научный руководитель программы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1"/>
            <a:ext cx="4900618" cy="400052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Людмила Георгиевна </a:t>
            </a:r>
            <a:r>
              <a:rPr lang="ru-RU" dirty="0" err="1" smtClean="0"/>
              <a:t>Петерсон</a:t>
            </a:r>
            <a:r>
              <a:rPr lang="ru-RU" dirty="0" smtClean="0"/>
              <a:t> – доктор педагогических наук, директор Центра системно-деятельностной педагогики «Школа 2000...», автор непрерывного курса математики «Учусь учиться» для ДОУ, начальной и средней школы, лауреат Премии Президента в области образования </a:t>
            </a:r>
            <a:endParaRPr lang="ru-RU" dirty="0"/>
          </a:p>
        </p:txBody>
      </p:sp>
      <p:sp>
        <p:nvSpPr>
          <p:cNvPr id="9218" name="AutoShape 2" descr="http://xn--80aaelcctm1cdig2dxhg.xn--p1ai/files/2016/04/b14179f02661eeee9ab3668c287c3c9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19" name="Picture 3" descr="C:\Users\Алексей\Desktop\b14179f02661eeee9ab3668c287c3c9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2143116"/>
            <a:ext cx="3000396" cy="34242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48896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Девиз программы «Мир открытий»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«Сначала я открывал истины, известные многим, затем стал открывать истины, известные некоторым, и, наконец, стал открывать истины, неизвестные ещё никому». К.Э.Циолковский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Основная цель программы «Мир открытий»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928802"/>
            <a:ext cx="7643866" cy="419736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Непрерывное накопление ребенком культурного опыта деятельности и общения в процессе активного взаимодействия с окружающей средой, общения с другими детьми и взрослыми при решении задач и проблем ( познавательных, социальных, нравственных, художественно- эстетических, исследовательских и др.) в соответствии с возрастными и индивидуальными особенностями, что станет основой формирования в его сознании целостной картины мира, готовности к саморазвитию и успешной самореализации на всех этапах жизни.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00198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Приоритетные задачи дошкольного образования в программе 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«Мир открытий»: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214554"/>
            <a:ext cx="7786742" cy="391160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600" dirty="0" smtClean="0"/>
              <a:t>    сохранение и укрепление здоровья детей, обеспечение физической и психологической безопасности; создание комфортных условий жизнедеятельности, в которых ребенок чувствует себя защищенным и уверенным в том, что его любят, о нем заботятся; 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/>
              <a:t>    развитие физических, интеллектуальных и личностных качеств; содействие полноценному гармоничному развитию детей в соответствии с их возрастными и индивидуальными особенностями; формирование общей культуры личности;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/>
              <a:t>    создание обогащенной предметно-пространственной среды, способствующей развитию активности ребенка в различных видах деятельности, проявлению у него любознательности и творчества, накоплению разнообразного опыта в игре и экспериментировании; 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/>
              <a:t>    организация содержательного взаимодействия ребенка с другими детьми и взрослыми, направленная на естественную адаптацию и социализацию в современной социо-культурной среде;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Решение образовательных задач в программе «Мир открытий» обеспечивается: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в процессе организации педагогом различных видов детской деятельности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в ходе режимных моментов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в самостоятельной деятельности детей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во взаимодействии с семьями детей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50019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Основные особенности Программы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8001056" cy="3983047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«Мир открытий» - это отечественная программа, предлагающая конкретный педагогический инструментарий модернизации дошкольного образования в соответствии с запросом современного социума.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«Мир открытий» - программа нового поколения, позволяющая системно и целостно использовать общие законы организации и развития любой деятельности.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«Мир открытий» - развивающая программа, определяющая условия для саморазвития воспитанников, вовлечения взрослых (педагогов и родителей) в процесс </a:t>
            </a:r>
            <a:r>
              <a:rPr lang="ru-RU" dirty="0" err="1" smtClean="0"/>
              <a:t>самоизменения</a:t>
            </a:r>
            <a:r>
              <a:rPr lang="ru-RU" dirty="0" smtClean="0"/>
              <a:t>, объединения всех участников образовательного процесса - педагогов, детей и их родителей - в единое содружество.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«Мир открытий» - новая программа, для успешной реализации которой действует всероссийская многоуровневая система повышения квалификации педагогов. Логотип Программы, «божья коровка», символизирует счастливое, радостное детство, полное ярких красок и впечатлений, единение ребенка с окружающим миром.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Основные направления развития детей и образовательные области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428868"/>
            <a:ext cx="7715304" cy="369729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dirty="0" smtClean="0"/>
              <a:t>Познавательно развитие 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Речевое развитие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Социально-коммуникативное развитие 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Физическое развитие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Художественно-эстетическое развитие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573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Программа   дошкольного образования  «МИР ОТКРЫТИЙ»</vt:lpstr>
      <vt:lpstr>Программа «Мир открытий» –</vt:lpstr>
      <vt:lpstr>Научный руководитель программы</vt:lpstr>
      <vt:lpstr>Девиз программы «Мир открытий»</vt:lpstr>
      <vt:lpstr>Основная цель программы «Мир открытий» </vt:lpstr>
      <vt:lpstr>Приоритетные задачи дошкольного образования в программе  «Мир открытий»:</vt:lpstr>
      <vt:lpstr>Решение образовательных задач в программе «Мир открытий» обеспечивается:</vt:lpstr>
      <vt:lpstr>Основные особенности Программы </vt:lpstr>
      <vt:lpstr>Основные направления развития детей и образовательные области </vt:lpstr>
      <vt:lpstr>Слайд 10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«мир открытий»</dc:title>
  <dc:creator>Дарья</dc:creator>
  <cp:lastModifiedBy>Дарья</cp:lastModifiedBy>
  <cp:revision>18</cp:revision>
  <dcterms:created xsi:type="dcterms:W3CDTF">2016-08-23T06:10:39Z</dcterms:created>
  <dcterms:modified xsi:type="dcterms:W3CDTF">2019-11-07T09:46:29Z</dcterms:modified>
</cp:coreProperties>
</file>